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407cb2a6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407cb2a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407cb2a6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407cb2a6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407cb2a6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407cb2a6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407cb2a6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f407cb2a6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407cb2a65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407cb2a65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0" y="2175450"/>
            <a:ext cx="9144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TÍTULO DO TRABALHO CENTRALIZADO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846150" y="3381650"/>
            <a:ext cx="7451700" cy="113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</a:rPr>
              <a:t>Autor(a):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</a:rPr>
              <a:t>Coa</a:t>
            </a:r>
            <a:r>
              <a:rPr lang="pt-BR" sz="2000">
                <a:solidFill>
                  <a:schemeClr val="dk1"/>
                </a:solidFill>
              </a:rPr>
              <a:t>utor(a):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>
                <a:solidFill>
                  <a:schemeClr val="dk1"/>
                </a:solidFill>
              </a:rPr>
              <a:t>Coautor(a):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Introdução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Contextualizar brevemente o tema e apresentar os principais elementos da pesquisa, como problema, objetivo(s), justificativa e, de forma resumida, os principais autores ou referenciais teóricos que fundamentam o trabalho.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Você poderá modificar os títulos dos slides, bem como acrescentar ou reorganizar slides, conforme as necessidades da apresentação. Caso sua pesquisa contenha imagens, tabelas, gráficos ou quadros, você poderá acrescentá-los livremente, priorizando aqueles que contribuam para a compreensão e apresentação dos resultados.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Metodologia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Apresentar o tipo de metodologia utilizada, justificando brevemente sua escolha e explicando como ela se relaciona aos objetivos e ao contexto da pesquisa.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>
                <a:solidFill>
                  <a:schemeClr val="dk1"/>
                </a:solidFill>
              </a:rPr>
              <a:t>Caso tenham sido utilizadas ferramentas de Inteligência Artificial, informar como e para quais finalidades foram empregadas, por exemplo: tradução de textos, busca ou localização de fontes, apoio à escrita, organização ou formulação de ideias, entre outros usos. A declaração do uso de IA é obrigatória, conforme a Portaria CNPq nº 2.664, de 6 de março de 2026.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Resultados e Discussão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Apresentar os principais resultados encontrados a partir da pesquisa, destacando os achados mais relevantes para os objetivos propostos. Sempre que possível, priorizar informações essenciais e utilizar recursos visuais, como gráficos, quadros, tabelas ou imagens, para facilitar a compreensão.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>
                <a:solidFill>
                  <a:schemeClr val="dk1"/>
                </a:solidFill>
              </a:rPr>
              <a:t>Discutir esses resultados de forma articulada, relacionando-os ao contexto da pesquisa, ao referencial teórico e a outras interpretações pertinentes.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Considerações Finais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pt-BR">
                <a:solidFill>
                  <a:schemeClr val="dk1"/>
                </a:solidFill>
              </a:rPr>
              <a:t>Retomar brevemente os objetivos da pesquisa e apresentar as principais conclusões construídas a partir dos resultados e discussões. Destacar, quando pertinente, as contribuições do estudo, suas limitações e possíveis encaminhamentos para pesquisas futuras.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Referências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