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71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77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27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84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62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11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70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60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76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80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87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4D1FE-D7EC-4F73-A909-CA56FE90A3BA}" type="datetimeFigureOut">
              <a:rPr lang="pt-BR" smtClean="0"/>
              <a:t>23/07/2024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8A711-0699-41C5-BCB4-F484782EF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78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3513" y="3125755"/>
            <a:ext cx="10384971" cy="115864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TÍTULO: LETRAS MAIÚSCULAS, NEGRITO. CENTRALIZADO.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4988039"/>
            <a:ext cx="9144000" cy="1334279"/>
          </a:xfrm>
        </p:spPr>
        <p:txBody>
          <a:bodyPr>
            <a:noAutofit/>
          </a:bodyPr>
          <a:lstStyle/>
          <a:p>
            <a:pPr algn="l"/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Autor(a) – E-mail: Fulano de Tal – fulanodetal@gmail.com</a:t>
            </a:r>
          </a:p>
          <a:p>
            <a:pPr algn="l"/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Coautor(a)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E-mail:</a:t>
            </a:r>
          </a:p>
          <a:p>
            <a:pPr algn="l"/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Coautor(a) – E-mail:</a:t>
            </a:r>
          </a:p>
          <a:p>
            <a:pPr algn="l"/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Orientador(a)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E-mail: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2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9796"/>
            <a:ext cx="10515600" cy="990892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7975"/>
          </a:xfrm>
        </p:spPr>
        <p:txBody>
          <a:bodyPr/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Apresentar de modo breve 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introdução 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trabalho;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Justificativa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forma clara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objetiva,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objetivos, síntese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metodológica;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Caso necessário mais páginas, duplique o slide para manter o design.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6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9796"/>
            <a:ext cx="10515600" cy="990892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metodologia deverá apresentar detalhadamente os caminhos metodológicos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escolhidos, o uso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ferramentas, técnicas de pesquisa e de instrumentos para coleta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dados.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Como solicitado no resumo escrito, na metodologia também é necessário descrever se foi utilizada inteligência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artificial (IA) para produzir, revisar ou reescrever seu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trabalho.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Qual ferramenta de IA foi utilizada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: Nome e versão do software ou plataforma. </a:t>
            </a:r>
          </a:p>
          <a:p>
            <a:pPr lvl="1" algn="just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De que forma a IA foi empregada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: Descreva se a IA foi utilizada para geração de texto, revisão gramatical, sugestões de reescrita, entre outras funcionalidades. </a:t>
            </a:r>
          </a:p>
          <a:p>
            <a:pPr lvl="1" algn="just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Motivos para o uso da IA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: Explique as razões que levaram à escolha de utilizar IA no processo de produção do manuscrito, incluindo os benefícios esperados e os resultados obtidos. </a:t>
            </a:r>
          </a:p>
        </p:txBody>
      </p:sp>
    </p:spTree>
    <p:extLst>
      <p:ext uri="{BB962C8B-B14F-4D97-AF65-F5344CB8AC3E}">
        <p14:creationId xmlns:p14="http://schemas.microsoft.com/office/powerpoint/2010/main" val="76851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9796"/>
            <a:ext cx="10515600" cy="990892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Referencial Teórico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Apresente brevemente o referencial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teórico 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sua pesquisa; 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Atente-se ao tempo ao trazer os principais autores e suas contribuições para o trabalho.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4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9796"/>
            <a:ext cx="10515600" cy="990892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Nos Resultados, deverá constar a esquematização dos dados encontrados, na forma de categorias analíticas e sistematização dos achados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empíricos;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Nesta sessão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poderão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ser utilizados gráficos, tabelas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quadros. </a:t>
            </a:r>
          </a:p>
        </p:txBody>
      </p:sp>
    </p:spTree>
    <p:extLst>
      <p:ext uri="{BB962C8B-B14F-4D97-AF65-F5344CB8AC3E}">
        <p14:creationId xmlns:p14="http://schemas.microsoft.com/office/powerpoint/2010/main" val="3215496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9796"/>
            <a:ext cx="10515600" cy="990892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Esta sessão deve ser elaborada a partir dos resultados relevantes que respondam ao objetivo proposto, acompanhado da finalidade da proposta e apontando possível continuidade, dificuldades e/ou oportunidades encontradas. Fazer uma reflexão sobre os aspectos importantes do processo.</a:t>
            </a:r>
          </a:p>
        </p:txBody>
      </p:sp>
    </p:spTree>
    <p:extLst>
      <p:ext uri="{BB962C8B-B14F-4D97-AF65-F5344CB8AC3E}">
        <p14:creationId xmlns:p14="http://schemas.microsoft.com/office/powerpoint/2010/main" val="255021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9796"/>
            <a:ext cx="10515600" cy="990892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Deverão apresentar apenas as referências utilizadas no resumo expandido. As referências, com todos os dados da obra citada, devem seguir as normas atuais e em vigor da ABNT.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14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345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TÍTULO: LETRAS MAIÚSCULAS, NEGRITO. CENTRALIZADO.</vt:lpstr>
      <vt:lpstr>Introdução</vt:lpstr>
      <vt:lpstr>Metodologia</vt:lpstr>
      <vt:lpstr>Referencial Teórico</vt:lpstr>
      <vt:lpstr>Resultados</vt:lpstr>
      <vt:lpstr>Considerações finais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DBHP-PC</dc:creator>
  <cp:lastModifiedBy>DBHP-PC</cp:lastModifiedBy>
  <cp:revision>6</cp:revision>
  <dcterms:created xsi:type="dcterms:W3CDTF">2024-07-23T20:36:41Z</dcterms:created>
  <dcterms:modified xsi:type="dcterms:W3CDTF">2024-07-23T21:37:27Z</dcterms:modified>
</cp:coreProperties>
</file>